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2nsiU3u7NIu+DPhMybNXpbOFf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1C9527-CC81-43F5-8BC5-E1D0BCAC4345}">
  <a:tblStyle styleId="{F01C9527-CC81-43F5-8BC5-E1D0BCAC43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9" name="Google Shape;18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11f61fae2f1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5" name="Google Shape;1895;g11f61fae2f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Natalia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11f61fae2f1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2" name="Google Shape;1902;g11f61fae2f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Natalia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11f61fae2f1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9" name="Google Shape;1909;g11f61fae2f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Natalia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11f61fae2f1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7" name="Google Shape;1917;g11f61fae2f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Sheriff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120f1b7f9e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120f1b7f9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120f1b7f9e7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120f1b7f9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11f61fae2f1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7" name="Google Shape;1937;g11f61fae2f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Find memes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e503d0424e_1_1277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ge503d0424e_1_1277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e503d0424e_1_1277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ge503d0424e_1_1277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ge503d0424e_1_1277"/>
          <p:cNvGrpSpPr/>
          <p:nvPr/>
        </p:nvGrpSpPr>
        <p:grpSpPr>
          <a:xfrm>
            <a:off x="-7999" y="2430148"/>
            <a:ext cx="1642550" cy="1505293"/>
            <a:chOff x="-7997" y="3247832"/>
            <a:chExt cx="2193869" cy="2010543"/>
          </a:xfrm>
        </p:grpSpPr>
        <p:sp>
          <p:nvSpPr>
            <p:cNvPr id="15" name="Google Shape;15;ge503d0424e_1_1277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e503d0424e_1_1277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e503d0424e_1_1277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e503d0424e_1_1277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e503d0424e_1_1277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e503d0424e_1_1277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e503d0424e_1_1277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ge503d0424e_1_1277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ge503d0424e_1_1277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e503d0424e_1_1277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e503d0424e_1_1277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e503d0424e_1_1277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e503d0424e_1_1277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e503d0424e_1_1277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e503d0424e_1_1277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e503d0424e_1_1277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e503d0424e_1_1277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e503d0424e_1_1277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e503d0424e_1_1277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e503d0424e_1_1277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ge503d0424e_1_1277"/>
          <p:cNvGrpSpPr/>
          <p:nvPr/>
        </p:nvGrpSpPr>
        <p:grpSpPr>
          <a:xfrm>
            <a:off x="8420996" y="2153896"/>
            <a:ext cx="515755" cy="910864"/>
            <a:chOff x="8443004" y="2878855"/>
            <a:chExt cx="688868" cy="1216595"/>
          </a:xfrm>
        </p:grpSpPr>
        <p:sp>
          <p:nvSpPr>
            <p:cNvPr id="36" name="Google Shape;36;ge503d0424e_1_1277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e503d0424e_1_1277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e503d0424e_1_1277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e503d0424e_1_1277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e503d0424e_1_1277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e503d0424e_1_1277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ge503d0424e_1_1277"/>
          <p:cNvGrpSpPr/>
          <p:nvPr/>
        </p:nvGrpSpPr>
        <p:grpSpPr>
          <a:xfrm>
            <a:off x="7117967" y="3590459"/>
            <a:ext cx="2026022" cy="1547117"/>
            <a:chOff x="6445945" y="4797602"/>
            <a:chExt cx="2706052" cy="2066404"/>
          </a:xfrm>
        </p:grpSpPr>
        <p:sp>
          <p:nvSpPr>
            <p:cNvPr id="43" name="Google Shape;43;ge503d0424e_1_1277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e503d0424e_1_1277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e503d0424e_1_1277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e503d0424e_1_1277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e503d0424e_1_1277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e503d0424e_1_1277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e503d0424e_1_1277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ge503d0424e_1_1277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ge503d0424e_1_1277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e503d0424e_1_1277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e503d0424e_1_1277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ge503d0424e_1_1277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e503d0424e_1_1277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ge503d0424e_1_1277"/>
          <p:cNvGrpSpPr/>
          <p:nvPr/>
        </p:nvGrpSpPr>
        <p:grpSpPr>
          <a:xfrm>
            <a:off x="226381" y="790955"/>
            <a:ext cx="1165385" cy="815432"/>
            <a:chOff x="305052" y="1261999"/>
            <a:chExt cx="1556545" cy="1089130"/>
          </a:xfrm>
        </p:grpSpPr>
        <p:sp>
          <p:nvSpPr>
            <p:cNvPr id="57" name="Google Shape;57;ge503d0424e_1_1277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ge503d0424e_1_1277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e503d0424e_1_1277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e503d0424e_1_1277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e503d0424e_1_1277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e503d0424e_1_1277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e503d0424e_1_1277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e503d0424e_1_1277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e503d0424e_1_1277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e503d0424e_1_1277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e503d0424e_1_1277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e503d0424e_1_1277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e503d0424e_1_1277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e503d0424e_1_1277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e503d0424e_1_1277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e503d0424e_1_1277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e503d0424e_1_1277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ge503d0424e_1_1277"/>
          <p:cNvGrpSpPr/>
          <p:nvPr/>
        </p:nvGrpSpPr>
        <p:grpSpPr>
          <a:xfrm>
            <a:off x="2444861" y="3871734"/>
            <a:ext cx="2459622" cy="1079998"/>
            <a:chOff x="1573057" y="5173288"/>
            <a:chExt cx="3285191" cy="1442497"/>
          </a:xfrm>
        </p:grpSpPr>
        <p:sp>
          <p:nvSpPr>
            <p:cNvPr id="75" name="Google Shape;75;ge503d0424e_1_1277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e503d0424e_1_1277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e503d0424e_1_1277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e503d0424e_1_1277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e503d0424e_1_1277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e503d0424e_1_1277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e503d0424e_1_1277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e503d0424e_1_1277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e503d0424e_1_1277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ge503d0424e_1_1277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ge503d0424e_1_1277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e503d0424e_1_1277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e503d0424e_1_1277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e503d0424e_1_1277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e503d0424e_1_1277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e503d0424e_1_1277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e503d0424e_1_1277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e503d0424e_1_1277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e503d0424e_1_1277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e503d0424e_1_1277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e503d0424e_1_1277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e503d0424e_1_1277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e503d0424e_1_1277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e503d0424e_1_1277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e503d0424e_1_1277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e503d0424e_1_1277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e503d0424e_1_1277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e503d0424e_1_1277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e503d0424e_1_1277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e503d0424e_1_1277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e503d0424e_1_1277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e503d0424e_1_1277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e503d0424e_1_1277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e503d0424e_1_1277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e503d0424e_1_1277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e503d0424e_1_1277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e503d0424e_1_1277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e503d0424e_1_1277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e503d0424e_1_1277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e503d0424e_1_1277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e503d0424e_1_1277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e503d0424e_1_1277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e503d0424e_1_1277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e503d0424e_1_1277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e503d0424e_1_1277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e503d0424e_1_1277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e503d0424e_1_1277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e503d0424e_1_1277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e503d0424e_1_1277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e503d0424e_1_1277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e503d0424e_1_1277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e503d0424e_1_1277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e503d0424e_1_1277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e503d0424e_1_1277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e503d0424e_1_1277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e503d0424e_1_1277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e503d0424e_1_1277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e503d0424e_1_1277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e503d0424e_1_1277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e503d0424e_1_1277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e503d0424e_1_1277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e503d0424e_1_1277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e503d0424e_1_1277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e503d0424e_1_1277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e503d0424e_1_1277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e503d0424e_1_1277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e503d0424e_1_1277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e503d0424e_1_1277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e503d0424e_1_1277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e503d0424e_1_1277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e503d0424e_1_1277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e503d0424e_1_1277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e503d0424e_1_1277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e503d0424e_1_1277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e503d0424e_1_1277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e503d0424e_1_1277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e503d0424e_1_1277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e503d0424e_1_1277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e503d0424e_1_1277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e503d0424e_1_1277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e503d0424e_1_1277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e503d0424e_1_1277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e503d0424e_1_1277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e503d0424e_1_1277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e503d0424e_1_1277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e503d0424e_1_1277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e503d0424e_1_1277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e503d0424e_1_1277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e503d0424e_1_1277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e503d0424e_1_1277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e503d0424e_1_1277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e503d0424e_1_1277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e503d0424e_1_1277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e503d0424e_1_1277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e503d0424e_1_1277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e503d0424e_1_1277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e503d0424e_1_1277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e503d0424e_1_1277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e503d0424e_1_1277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e503d0424e_1_1277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e503d0424e_1_1277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e503d0424e_1_1277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e503d0424e_1_1277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e503d0424e_1_1277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e503d0424e_1_1277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e503d0424e_1_1277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e503d0424e_1_1277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e503d0424e_1_1277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e503d0424e_1_1277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e503d0424e_1_1277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e503d0424e_1_1277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e503d0424e_1_1277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e503d0424e_1_1277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e503d0424e_1_1277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e503d0424e_1_1277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e503d0424e_1_1277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e503d0424e_1_1277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e503d0424e_1_1277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e503d0424e_1_1277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e503d0424e_1_1277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e503d0424e_1_1277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e503d0424e_1_1277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e503d0424e_1_1277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e503d0424e_1_1277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e503d0424e_1_1277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e503d0424e_1_1277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e503d0424e_1_1277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e503d0424e_1_1277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e503d0424e_1_1277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e503d0424e_1_1277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e503d0424e_1_1277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e503d0424e_1_1277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e503d0424e_1_1277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e503d0424e_1_1277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e503d0424e_1_1277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e503d0424e_1_1277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ge503d0424e_1_1277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8" name="Google Shape;1588;ge503d0424e_1_285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589" name="Google Shape;1589;ge503d0424e_1_285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ge503d0424e_1_285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e503d0424e_1_285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ge503d0424e_1_285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593" name="Google Shape;1593;ge503d0424e_1_285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e503d0424e_1_285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e503d0424e_1_285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6" name="Google Shape;1596;ge503d0424e_1_2855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1597" name="Google Shape;1597;ge503d0424e_1_285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e503d0424e_1_285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ge503d0424e_1_285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0" name="Google Shape;1600;ge503d0424e_1_285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601" name="Google Shape;1601;ge503d0424e_1_285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e503d0424e_1_285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e503d0424e_1_285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4" name="Google Shape;1604;ge503d0424e_1_285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605" name="Google Shape;1605;ge503d0424e_1_285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ge503d0424e_1_285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ge503d0424e_1_285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e503d0424e_1_285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e503d0424e_1_285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e503d0424e_1_285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e503d0424e_1_285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e503d0424e_1_285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3" name="Google Shape;1613;ge503d0424e_1_285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614" name="Google Shape;1614;ge503d0424e_1_285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e503d0424e_1_285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e503d0424e_1_285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e503d0424e_1_285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e503d0424e_1_285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e503d0424e_1_285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e503d0424e_1_285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e503d0424e_1_285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ge503d0424e_1_285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623" name="Google Shape;1623;ge503d0424e_1_285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e503d0424e_1_285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e503d0424e_1_285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e503d0424e_1_285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e503d0424e_1_285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e503d0424e_1_285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e503d0424e_1_285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e503d0424e_1_285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e503d0424e_1_285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e503d0424e_1_285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ge503d0424e_1_2855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1634" name="Google Shape;1634;ge503d0424e_1_285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ge503d0424e_1_285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6" name="Google Shape;1636;ge503d0424e_1_285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637" name="Google Shape;1637;ge503d0424e_1_285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ge503d0424e_1_285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ge503d0424e_1_285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ge503d0424e_1_285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1" name="Google Shape;1641;ge503d0424e_1_285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642" name="Google Shape;1642;ge503d0424e_1_285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ge503d0424e_1_285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ge503d0424e_1_285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ge503d0424e_1_285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ge503d0424e_1_285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ge503d0424e_1_285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e503d0424e_1_285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e503d0424e_1_285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e503d0424e_1_285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e503d0424e_1_285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ge503d0424e_1_285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e503d0424e_1_285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ge503d0424e_1_285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e503d0424e_1_285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e503d0424e_1_285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e503d0424e_1_285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e503d0424e_1_285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e503d0424e_1_285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e503d0424e_1_285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e503d0424e_1_285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e503d0424e_1_285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e503d0424e_1_285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e503d0424e_1_285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e503d0424e_1_285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e503d0424e_1_285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e503d0424e_1_285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ge503d0424e_1_285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e503d0424e_1_285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e503d0424e_1_285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ge503d0424e_1_285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ge503d0424e_1_285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ge503d0424e_1_285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ge503d0424e_1_285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e503d0424e_1_285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ge503d0424e_1_285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e503d0424e_1_285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e503d0424e_1_285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e503d0424e_1_285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e503d0424e_1_285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e503d0424e_1_285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e503d0424e_1_285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e503d0424e_1_285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ge503d0424e_1_285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ge503d0424e_1_285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e503d0424e_1_285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ge503d0424e_1_285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ge503d0424e_1_285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e503d0424e_1_285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e503d0424e_1_285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e503d0424e_1_285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e503d0424e_1_285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e503d0424e_1_285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e503d0424e_1_285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e503d0424e_1_285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ge503d0424e_1_285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ge503d0424e_1_285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ge503d0424e_1_285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ge503d0424e_1_285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ge503d0424e_1_285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ge503d0424e_1_285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ge503d0424e_1_285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ge503d0424e_1_285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ge503d0424e_1_285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ge503d0424e_1_285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ge503d0424e_1_285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ge503d0424e_1_285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ge503d0424e_1_285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ge503d0424e_1_285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ge503d0424e_1_285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ge503d0424e_1_285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ge503d0424e_1_285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ge503d0424e_1_285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ge503d0424e_1_285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ge503d0424e_1_285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ge503d0424e_1_285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ge503d0424e_1_285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e503d0424e_1_285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ge503d0424e_1_285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e503d0424e_1_285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e503d0424e_1_285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e503d0424e_1_285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e503d0424e_1_285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e503d0424e_1_285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e503d0424e_1_285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ge503d0424e_1_285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ge503d0424e_1_285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e503d0424e_1_285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e503d0424e_1_285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e503d0424e_1_285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ge503d0424e_1_285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e503d0424e_1_285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ge503d0424e_1_285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ge503d0424e_1_285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ge503d0424e_1_285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ge503d0424e_1_285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ge503d0424e_1_285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ge503d0424e_1_285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ge503d0424e_1_285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e503d0424e_1_285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ge503d0424e_1_285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ge503d0424e_1_285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ge503d0424e_1_285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ge503d0424e_1_285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ge503d0424e_1_285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ge503d0424e_1_285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ge503d0424e_1_285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ge503d0424e_1_285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e503d0424e_1_285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ge503d0424e_1_285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ge503d0424e_1_285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e503d0424e_1_285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ge503d0424e_1_285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ge503d0424e_1_285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ge503d0424e_1_285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ge503d0424e_1_285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ge503d0424e_1_285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ge503d0424e_1_285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e503d0424e_1_285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e503d0424e_1_285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e503d0424e_1_285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e503d0424e_1_285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e503d0424e_1_285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ge503d0424e_1_285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ge503d0424e_1_285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ge503d0424e_1_285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ge503d0424e_1_285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ge503d0424e_1_285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ge503d0424e_1_285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ge503d0424e_1_285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ge503d0424e_1_285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2" name="Google Shape;1772;ge503d0424e_1_285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773" name="Google Shape;1773;ge503d0424e_1_285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5" name="Google Shape;1775;ge503d0424e_1_304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6" name="Google Shape;1776;ge503d0424e_1_304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e503d0424e_1_304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e503d0424e_1_304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9" name="Google Shape;1779;ge503d0424e_1_304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0" name="Google Shape;1780;ge503d0424e_1_304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1" name="Google Shape;1781;ge503d0424e_1_304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e503d0424e_1_304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ge503d0424e_1_304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ge503d0424e_1_304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ge503d0424e_1_304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ge503d0424e_1_304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ge503d0424e_1_304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ge503d0424e_1_304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ge503d0424e_1_304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ge503d0424e_1_304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1" name="Google Shape;1791;ge503d0424e_1_304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ge503d0424e_1_304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ge503d0424e_1_304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ge503d0424e_1_304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ge503d0424e_1_304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ge503d0424e_1_304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ge503d0424e_1_304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ge503d0424e_1_304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ge503d0424e_1_304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ge503d0424e_1_304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ge503d0424e_1_304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ge503d0424e_1_304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ge503d0424e_1_304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ge503d0424e_1_304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5" name="Google Shape;1805;ge503d0424e_1_304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6" name="Google Shape;1806;ge503d0424e_1_304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e503d0424e_1_304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ge503d0424e_1_304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ge503d0424e_1_304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0" name="Google Shape;1810;ge503d0424e_1_304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ge503d0424e_1_304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ge503d0424e_1_304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ge503d0424e_1_304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ge503d0424e_1_304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ge503d0424e_1_304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ge503d0424e_1_304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ge503d0424e_1_304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ge503d0424e_1_304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ge503d0424e_1_304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ge503d0424e_1_304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ge503d0424e_1_304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ge503d0424e_1_304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ge503d0424e_1_304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ge503d0424e_1_304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ge503d0424e_1_304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ge503d0424e_1_304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ge503d0424e_1_304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ge503d0424e_1_304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ge503d0424e_1_304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ge503d0424e_1_304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ge503d0424e_1_304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ge503d0424e_1_304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ge503d0424e_1_304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ge503d0424e_1_304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ge503d0424e_1_304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ge503d0424e_1_304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ge503d0424e_1_304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ge503d0424e_1_304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ge503d0424e_1_304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ge503d0424e_1_304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ge503d0424e_1_304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e503d0424e_1_304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ge503d0424e_1_304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ge503d0424e_1_304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ge503d0424e_1_304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ge503d0424e_1_304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ge503d0424e_1_304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e503d0424e_1_304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ge503d0424e_1_304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ge503d0424e_1_304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ge503d0424e_1_304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ge503d0424e_1_304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ge503d0424e_1_304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ge503d0424e_1_304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ge503d0424e_1_304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ge503d0424e_1_304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ge503d0424e_1_304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ge503d0424e_1_304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ge503d0424e_1_304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ge503d0424e_1_304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ge503d0424e_1_304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e503d0424e_1_304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ge503d0424e_1_304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ge503d0424e_1_304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ge503d0424e_1_304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ge503d0424e_1_304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ge503d0424e_1_304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ge503d0424e_1_304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9" name="Google Shape;1869;ge503d0424e_1_304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0" name="Google Shape;1870;ge503d0424e_1_304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ge503d0424e_1_304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ge503d0424e_1_304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ge503d0424e_1_304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ge503d0424e_1_304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ge503d0424e_1_304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ge503d0424e_1_304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ge503d0424e_1_304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ge503d0424e_1_304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e503d0424e_1_304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e503d0424e_1_304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e503d0424e_1_304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e503d0424e_1_304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e503d0424e_1_304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ge503d0424e_1_304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5" name="Google Shape;1885;ge503d0424e_1_3042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886" name="Google Shape;1886;ge503d0424e_1_304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e503d0424e_1_1480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214" name="Google Shape;214;ge503d0424e_1_1480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e503d0424e_1_1480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e503d0424e_1_1480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ge503d0424e_1_1480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218" name="Google Shape;218;ge503d0424e_1_1480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e503d0424e_1_1480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e503d0424e_1_1480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ge503d0424e_1_1480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222" name="Google Shape;222;ge503d0424e_1_1480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e503d0424e_1_1480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e503d0424e_1_1480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ge503d0424e_1_1480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226" name="Google Shape;226;ge503d0424e_1_1480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e503d0424e_1_1480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e503d0424e_1_1480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ge503d0424e_1_1480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230" name="Google Shape;230;ge503d0424e_1_1480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e503d0424e_1_1480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e503d0424e_1_1480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e503d0424e_1_1480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e503d0424e_1_1480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e503d0424e_1_1480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e503d0424e_1_1480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e503d0424e_1_1480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ge503d0424e_1_1480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239" name="Google Shape;239;ge503d0424e_1_1480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e503d0424e_1_1480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e503d0424e_1_1480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e503d0424e_1_1480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e503d0424e_1_1480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e503d0424e_1_1480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e503d0424e_1_1480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e503d0424e_1_1480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ge503d0424e_1_1480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248" name="Google Shape;248;ge503d0424e_1_1480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e503d0424e_1_1480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e503d0424e_1_1480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e503d0424e_1_1480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e503d0424e_1_1480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e503d0424e_1_1480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e503d0424e_1_1480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e503d0424e_1_1480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e503d0424e_1_1480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e503d0424e_1_1480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ge503d0424e_1_1480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259" name="Google Shape;259;ge503d0424e_1_1480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e503d0424e_1_1480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ge503d0424e_1_1480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262" name="Google Shape;262;ge503d0424e_1_1480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e503d0424e_1_1480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e503d0424e_1_1480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e503d0424e_1_1480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ge503d0424e_1_1480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267" name="Google Shape;267;ge503d0424e_1_1480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e503d0424e_1_1480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e503d0424e_1_1480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e503d0424e_1_1480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e503d0424e_1_1480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e503d0424e_1_1480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e503d0424e_1_1480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e503d0424e_1_1480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e503d0424e_1_1480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e503d0424e_1_1480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e503d0424e_1_1480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e503d0424e_1_1480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e503d0424e_1_1480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e503d0424e_1_1480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e503d0424e_1_1480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e503d0424e_1_1480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e503d0424e_1_1480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e503d0424e_1_1480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e503d0424e_1_1480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e503d0424e_1_1480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e503d0424e_1_1480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e503d0424e_1_1480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e503d0424e_1_1480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e503d0424e_1_1480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e503d0424e_1_1480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e503d0424e_1_1480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e503d0424e_1_1480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e503d0424e_1_1480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e503d0424e_1_1480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e503d0424e_1_1480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e503d0424e_1_1480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e503d0424e_1_1480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e503d0424e_1_1480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e503d0424e_1_1480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e503d0424e_1_1480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e503d0424e_1_1480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e503d0424e_1_1480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e503d0424e_1_1480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e503d0424e_1_1480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ge503d0424e_1_1480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e503d0424e_1_1480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e503d0424e_1_1480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e503d0424e_1_1480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e503d0424e_1_1480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e503d0424e_1_1480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e503d0424e_1_1480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e503d0424e_1_1480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e503d0424e_1_1480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e503d0424e_1_1480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e503d0424e_1_1480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e503d0424e_1_1480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e503d0424e_1_1480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e503d0424e_1_1480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e503d0424e_1_1480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e503d0424e_1_1480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e503d0424e_1_1480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e503d0424e_1_1480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e503d0424e_1_1480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e503d0424e_1_1480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e503d0424e_1_1480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e503d0424e_1_1480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e503d0424e_1_1480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e503d0424e_1_1480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e503d0424e_1_1480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e503d0424e_1_1480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e503d0424e_1_1480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e503d0424e_1_1480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e503d0424e_1_1480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e503d0424e_1_1480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e503d0424e_1_1480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e503d0424e_1_1480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e503d0424e_1_1480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e503d0424e_1_1480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e503d0424e_1_1480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e503d0424e_1_1480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e503d0424e_1_1480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e503d0424e_1_1480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e503d0424e_1_1480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e503d0424e_1_1480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e503d0424e_1_1480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e503d0424e_1_1480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e503d0424e_1_1480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e503d0424e_1_1480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e503d0424e_1_1480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e503d0424e_1_1480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e503d0424e_1_1480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e503d0424e_1_1480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e503d0424e_1_1480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e503d0424e_1_1480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e503d0424e_1_1480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e503d0424e_1_1480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e503d0424e_1_1480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e503d0424e_1_1480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e503d0424e_1_1480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e503d0424e_1_1480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e503d0424e_1_1480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e503d0424e_1_1480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e503d0424e_1_1480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e503d0424e_1_1480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e503d0424e_1_1480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e503d0424e_1_1480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e503d0424e_1_1480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e503d0424e_1_1480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e503d0424e_1_1480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e503d0424e_1_1480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e503d0424e_1_1480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e503d0424e_1_1480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e503d0424e_1_1480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e503d0424e_1_1480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e503d0424e_1_1480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e503d0424e_1_1480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e503d0424e_1_1480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e503d0424e_1_1480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e503d0424e_1_1480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e503d0424e_1_1480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e503d0424e_1_1480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e503d0424e_1_1480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e503d0424e_1_1480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e503d0424e_1_1480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e503d0424e_1_1480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e503d0424e_1_1480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e503d0424e_1_1480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e503d0424e_1_1480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e503d0424e_1_1480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e503d0424e_1_1480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e503d0424e_1_1480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e503d0424e_1_1480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e503d0424e_1_1480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e503d0424e_1_1480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e503d0424e_1_1480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ge503d0424e_1_148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8" name="Google Shape;398;ge503d0424e_1_1480"/>
          <p:cNvSpPr txBox="1"/>
          <p:nvPr>
            <p:ph idx="1" type="body"/>
          </p:nvPr>
        </p:nvSpPr>
        <p:spPr>
          <a:xfrm>
            <a:off x="965225" y="1611400"/>
            <a:ext cx="7880400" cy="3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200">
                <a:latin typeface="Georgia"/>
                <a:ea typeface="Georgia"/>
                <a:cs typeface="Georgia"/>
                <a:sym typeface="Georgia"/>
              </a:defRPr>
            </a:lvl1pPr>
            <a:lvl2pPr indent="-355600" lvl="1" marL="9144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200"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99" name="Google Shape;399;ge503d0424e_1_1480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00" name="Google Shape;400;ge503d0424e_1_148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03d0424e_1_166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3" name="Google Shape;403;ge503d0424e_1_166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404" name="Google Shape;404;ge503d0424e_1_166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e503d0424e_1_166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e503d0424e_1_166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ge503d0424e_1_166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ge503d0424e_1_166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409" name="Google Shape;409;ge503d0424e_1_166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e503d0424e_1_166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e503d0424e_1_166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e503d0424e_1_166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e503d0424e_1_166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e503d0424e_1_166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e503d0424e_1_166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e503d0424e_1_166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e503d0424e_1_166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ge503d0424e_1_166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419" name="Google Shape;419;ge503d0424e_1_166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e503d0424e_1_166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e503d0424e_1_166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e503d0424e_1_166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e503d0424e_1_166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e503d0424e_1_166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e503d0424e_1_166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ge503d0424e_1_166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e503d0424e_1_166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e503d0424e_1_166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e503d0424e_1_166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e503d0424e_1_166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e503d0424e_1_166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e503d0424e_1_166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ge503d0424e_1_166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434" name="Google Shape;434;ge503d0424e_1_166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e503d0424e_1_166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e503d0424e_1_166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ge503d0424e_1_166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438" name="Google Shape;438;ge503d0424e_1_166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e503d0424e_1_166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e503d0424e_1_166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e503d0424e_1_166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e503d0424e_1_166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e503d0424e_1_166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e503d0424e_1_166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e503d0424e_1_166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e503d0424e_1_166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e503d0424e_1_166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e503d0424e_1_166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e503d0424e_1_166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e503d0424e_1_166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e503d0424e_1_166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e503d0424e_1_166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e503d0424e_1_166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e503d0424e_1_166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e503d0424e_1_166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e503d0424e_1_166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e503d0424e_1_166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e503d0424e_1_166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e503d0424e_1_166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e503d0424e_1_166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e503d0424e_1_166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e503d0424e_1_166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e503d0424e_1_166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e503d0424e_1_166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e503d0424e_1_166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e503d0424e_1_166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e503d0424e_1_166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e503d0424e_1_166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e503d0424e_1_166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e503d0424e_1_166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e503d0424e_1_166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e503d0424e_1_166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e503d0424e_1_166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e503d0424e_1_166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e503d0424e_1_166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e503d0424e_1_166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e503d0424e_1_166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e503d0424e_1_166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ge503d0424e_1_166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e503d0424e_1_166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e503d0424e_1_166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e503d0424e_1_166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e503d0424e_1_166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e503d0424e_1_166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e503d0424e_1_166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e503d0424e_1_166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e503d0424e_1_166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e503d0424e_1_166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e503d0424e_1_166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e503d0424e_1_166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e503d0424e_1_166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e503d0424e_1_166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e503d0424e_1_166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ge503d0424e_1_166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e503d0424e_1_166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e503d0424e_1_166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ge503d0424e_1_166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498" name="Google Shape;498;ge503d0424e_1_166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e503d0424e_1_166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e503d0424e_1_166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e503d0424e_1_166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e503d0424e_1_166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e503d0424e_1_166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e503d0424e_1_166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e503d0424e_1_166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e503d0424e_1_166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e503d0424e_1_166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e503d0424e_1_166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e503d0424e_1_166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e503d0424e_1_166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e503d0424e_1_166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e503d0424e_1_166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5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503d0424e_1_1781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ge503d0424e_1_1781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516" name="Google Shape;516;ge503d0424e_1_1781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e503d0424e_1_1781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e503d0424e_1_1781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e503d0424e_1_1781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ge503d0424e_1_1781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521" name="Google Shape;521;ge503d0424e_1_1781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e503d0424e_1_1781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e503d0424e_1_1781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e503d0424e_1_1781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e503d0424e_1_1781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e503d0424e_1_1781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ge503d0424e_1_1781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e503d0424e_1_1781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e503d0424e_1_1781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e503d0424e_1_1781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e503d0424e_1_1781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e503d0424e_1_1781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e503d0424e_1_1781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e503d0424e_1_1781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e503d0424e_1_1781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e503d0424e_1_1781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e503d0424e_1_1781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e503d0424e_1_1781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e503d0424e_1_1781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e503d0424e_1_1781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e503d0424e_1_1781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e503d0424e_1_1781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e503d0424e_1_1781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e503d0424e_1_1781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e503d0424e_1_1781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e503d0424e_1_1781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e503d0424e_1_1781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e503d0424e_1_1781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e503d0424e_1_1781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e503d0424e_1_1781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e503d0424e_1_1781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e503d0424e_1_1781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ge503d0424e_1_1781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e503d0424e_1_1781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e503d0424e_1_1781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e503d0424e_1_1781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e503d0424e_1_1781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e503d0424e_1_1781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e503d0424e_1_1781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e503d0424e_1_1781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e503d0424e_1_1781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e503d0424e_1_1781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e503d0424e_1_1781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e503d0424e_1_1781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e503d0424e_1_1781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e503d0424e_1_1781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e503d0424e_1_1781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e503d0424e_1_1781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e503d0424e_1_1781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e503d0424e_1_1781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e503d0424e_1_1781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e503d0424e_1_1781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e503d0424e_1_1781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e503d0424e_1_1781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e503d0424e_1_1781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e503d0424e_1_1781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e503d0424e_1_1781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578" name="Google Shape;578;ge503d0424e_1_1781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e503d0424e_1_1781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e503d0424e_1_1781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e503d0424e_1_1781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e503d0424e_1_1781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e503d0424e_1_1781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ge503d0424e_1_1781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585" name="Google Shape;585;ge503d0424e_1_1781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e503d0424e_1_1781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e503d0424e_1_1781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ge503d0424e_1_1781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589" name="Google Shape;589;ge503d0424e_1_1781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e503d0424e_1_1781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e503d0424e_1_1781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ge503d0424e_1_1781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593" name="Google Shape;593;ge503d0424e_1_1781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e503d0424e_1_1781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e503d0424e_1_1781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e503d0424e_1_1781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e503d0424e_1_1781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e503d0424e_1_1781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e503d0424e_1_1781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e503d0424e_1_1781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ge503d0424e_1_1781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ge503d0424e_1_1781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e503d0424e_1_1781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ge503d0424e_1_1781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e503d0424e_1_1781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e503d0424e_1_1781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e503d0424e_1_1781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e503d0424e_1_1781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e503d0424e_1_1781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e503d0424e_1_1781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e503d0424e_1_1781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e503d0424e_1_1781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e503d0424e_1_1781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e503d0424e_1_1781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e503d0424e_1_1781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e503d0424e_1_1781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e503d0424e_1_1781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e503d0424e_1_1781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e503d0424e_1_1781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e503d0424e_1_1781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e503d0424e_1_1781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e503d0424e_1_1781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e503d0424e_1_1781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e503d0424e_1_1781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e503d0424e_1_1781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e503d0424e_1_1781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e503d0424e_1_1781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e503d0424e_1_1781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e503d0424e_1_1781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ge503d0424e_1_1781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631" name="Google Shape;631;ge503d0424e_1_1781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e503d0424e_1_1781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e503d0424e_1_1781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e503d0424e_1_1781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e503d0424e_1_1781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ge503d0424e_1_1781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e503d0424e_1_1781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e503d0424e_1_1781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e503d0424e_1_1781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e503d0424e_1_1781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e503d0424e_1_1781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e503d0424e_1_1781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e503d0424e_1_1781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e503d0424e_1_1781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e503d0424e_1_1781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e503d0424e_1_1781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e503d0424e_1_1781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e503d0424e_1_1781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e503d0424e_1_1781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e503d0424e_1_1781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e503d0424e_1_1781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e503d0424e_1_1781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e503d0424e_1_1781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e503d0424e_1_1781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e503d0424e_1_1781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e503d0424e_1_1781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ge503d0424e_1_1781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e503d0424e_1_1781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e503d0424e_1_1781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e503d0424e_1_1781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e503d0424e_1_1781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e503d0424e_1_1781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e503d0424e_1_1781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e503d0424e_1_1781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e503d0424e_1_1781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e503d0424e_1_1781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e503d0424e_1_1781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e503d0424e_1_1781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e503d0424e_1_1781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e503d0424e_1_1781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e503d0424e_1_1781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e503d0424e_1_1781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e503d0424e_1_1781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e503d0424e_1_1781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e503d0424e_1_1781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e503d0424e_1_1781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e503d0424e_1_1781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e503d0424e_1_1781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e503d0424e_1_1781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e503d0424e_1_1781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e503d0424e_1_1781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e503d0424e_1_1781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e503d0424e_1_1781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e503d0424e_1_1781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e503d0424e_1_1781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e503d0424e_1_1781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e503d0424e_1_1781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e503d0424e_1_1781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e503d0424e_1_1781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e503d0424e_1_1781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e503d0424e_1_1781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e503d0424e_1_1781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e503d0424e_1_1781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e503d0424e_1_1781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e503d0424e_1_1781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e503d0424e_1_1781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e503d0424e_1_1781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e503d0424e_1_1781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e503d0424e_1_1781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e503d0424e_1_1781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e503d0424e_1_1781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e503d0424e_1_1781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e503d0424e_1_1781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e503d0424e_1_1781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e503d0424e_1_1781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e503d0424e_1_1781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e503d0424e_1_1781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e503d0424e_1_1781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e503d0424e_1_1781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e503d0424e_1_1781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e503d0424e_1_1781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e503d0424e_1_1781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e503d0424e_1_1781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e503d0424e_1_1781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e503d0424e_1_1781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e503d0424e_1_1781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e503d0424e_1_1781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e503d0424e_1_1781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e503d0424e_1_1781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e503d0424e_1_1781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e503d0424e_1_1781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e503d0424e_1_1781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e503d0424e_1_1781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e503d0424e_1_1781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e503d0424e_1_1781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e503d0424e_1_1781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e503d0424e_1_1781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e503d0424e_1_1781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e503d0424e_1_1781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e503d0424e_1_1781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e503d0424e_1_1781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e503d0424e_1_1781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e503d0424e_1_1781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e503d0424e_1_1781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e503d0424e_1_1781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e503d0424e_1_1781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e503d0424e_1_1781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e503d0424e_1_1781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e503d0424e_1_1781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e503d0424e_1_1781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e503d0424e_1_1781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e503d0424e_1_1781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e503d0424e_1_1781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e503d0424e_1_1781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e503d0424e_1_1781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e503d0424e_1_1781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e503d0424e_1_1781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e503d0424e_1_1781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e503d0424e_1_1781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e503d0424e_1_1781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e503d0424e_1_1781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e503d0424e_1_1781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e503d0424e_1_1781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e503d0424e_1_1781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e503d0424e_1_1781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e503d0424e_1_1781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e503d0424e_1_1781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e503d0424e_1_1781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e503d0424e_1_1781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e503d0424e_1_1781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e503d0424e_1_1781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e503d0424e_1_1781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e503d0424e_1_1781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e503d0424e_1_1781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e503d0424e_1_1781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e503d0424e_1_1781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e503d0424e_1_1781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e503d0424e_1_1781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e503d0424e_1_1781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e503d0424e_1_1781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e503d0424e_1_1781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e503d0424e_1_1781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e503d0424e_1_1781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e503d0424e_1_1781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e503d0424e_1_1781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e503d0424e_1_1781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e503d0424e_1_1781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ge503d0424e_1_1781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9" name="Google Shape;779;ge503d0424e_1_1781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0" name="Google Shape;780;ge503d0424e_1_178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e503d0424e_1_2049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83" name="Google Shape;783;ge503d0424e_1_204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4" name="Google Shape;784;ge503d0424e_1_2049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785" name="Google Shape;785;ge503d0424e_1_2049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e503d0424e_1_2049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e503d0424e_1_2049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ge503d0424e_1_2049"/>
          <p:cNvGrpSpPr/>
          <p:nvPr/>
        </p:nvGrpSpPr>
        <p:grpSpPr>
          <a:xfrm>
            <a:off x="-7999" y="2430148"/>
            <a:ext cx="1642550" cy="1505293"/>
            <a:chOff x="-7997" y="3247832"/>
            <a:chExt cx="2193869" cy="2010543"/>
          </a:xfrm>
        </p:grpSpPr>
        <p:sp>
          <p:nvSpPr>
            <p:cNvPr id="789" name="Google Shape;789;ge503d0424e_1_2049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e503d0424e_1_2049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e503d0424e_1_2049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e503d0424e_1_2049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e503d0424e_1_2049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e503d0424e_1_2049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e503d0424e_1_2049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e503d0424e_1_2049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e503d0424e_1_2049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e503d0424e_1_2049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e503d0424e_1_2049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e503d0424e_1_2049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e503d0424e_1_2049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e503d0424e_1_2049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e503d0424e_1_2049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e503d0424e_1_2049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e503d0424e_1_2049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ge503d0424e_1_2049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e503d0424e_1_2049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e503d0424e_1_2049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ge503d0424e_1_2049"/>
          <p:cNvGrpSpPr/>
          <p:nvPr/>
        </p:nvGrpSpPr>
        <p:grpSpPr>
          <a:xfrm>
            <a:off x="8420996" y="2153896"/>
            <a:ext cx="515755" cy="910864"/>
            <a:chOff x="8443004" y="2878855"/>
            <a:chExt cx="688868" cy="1216595"/>
          </a:xfrm>
        </p:grpSpPr>
        <p:sp>
          <p:nvSpPr>
            <p:cNvPr id="810" name="Google Shape;810;ge503d0424e_1_2049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e503d0424e_1_2049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e503d0424e_1_2049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e503d0424e_1_2049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e503d0424e_1_2049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e503d0424e_1_2049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ge503d0424e_1_2049"/>
          <p:cNvGrpSpPr/>
          <p:nvPr/>
        </p:nvGrpSpPr>
        <p:grpSpPr>
          <a:xfrm>
            <a:off x="7117967" y="3590459"/>
            <a:ext cx="2026022" cy="1547117"/>
            <a:chOff x="6445945" y="4797602"/>
            <a:chExt cx="2706052" cy="2066404"/>
          </a:xfrm>
        </p:grpSpPr>
        <p:sp>
          <p:nvSpPr>
            <p:cNvPr id="817" name="Google Shape;817;ge503d0424e_1_2049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e503d0424e_1_2049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e503d0424e_1_2049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e503d0424e_1_2049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e503d0424e_1_2049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e503d0424e_1_2049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e503d0424e_1_2049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e503d0424e_1_2049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e503d0424e_1_2049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e503d0424e_1_2049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e503d0424e_1_2049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e503d0424e_1_2049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e503d0424e_1_2049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ge503d0424e_1_2049"/>
          <p:cNvGrpSpPr/>
          <p:nvPr/>
        </p:nvGrpSpPr>
        <p:grpSpPr>
          <a:xfrm>
            <a:off x="226381" y="790955"/>
            <a:ext cx="1165385" cy="815432"/>
            <a:chOff x="305052" y="1261999"/>
            <a:chExt cx="1556545" cy="1089130"/>
          </a:xfrm>
        </p:grpSpPr>
        <p:sp>
          <p:nvSpPr>
            <p:cNvPr id="831" name="Google Shape;831;ge503d0424e_1_2049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e503d0424e_1_2049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e503d0424e_1_2049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e503d0424e_1_2049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e503d0424e_1_2049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e503d0424e_1_2049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e503d0424e_1_2049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e503d0424e_1_2049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e503d0424e_1_2049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e503d0424e_1_2049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e503d0424e_1_2049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e503d0424e_1_2049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e503d0424e_1_2049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e503d0424e_1_2049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e503d0424e_1_2049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e503d0424e_1_2049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e503d0424e_1_2049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ge503d0424e_1_2049"/>
          <p:cNvGrpSpPr/>
          <p:nvPr/>
        </p:nvGrpSpPr>
        <p:grpSpPr>
          <a:xfrm>
            <a:off x="2444861" y="3871734"/>
            <a:ext cx="2459622" cy="1079998"/>
            <a:chOff x="1573057" y="5173288"/>
            <a:chExt cx="3285191" cy="1442497"/>
          </a:xfrm>
        </p:grpSpPr>
        <p:sp>
          <p:nvSpPr>
            <p:cNvPr id="849" name="Google Shape;849;ge503d0424e_1_2049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e503d0424e_1_2049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e503d0424e_1_2049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e503d0424e_1_2049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e503d0424e_1_2049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e503d0424e_1_2049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e503d0424e_1_2049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e503d0424e_1_2049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e503d0424e_1_2049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e503d0424e_1_2049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e503d0424e_1_2049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e503d0424e_1_2049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e503d0424e_1_2049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e503d0424e_1_2049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e503d0424e_1_2049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e503d0424e_1_2049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e503d0424e_1_2049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e503d0424e_1_2049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e503d0424e_1_2049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e503d0424e_1_2049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e503d0424e_1_2049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e503d0424e_1_2049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e503d0424e_1_2049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e503d0424e_1_2049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e503d0424e_1_2049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e503d0424e_1_2049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e503d0424e_1_2049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e503d0424e_1_2049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e503d0424e_1_2049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e503d0424e_1_2049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ge503d0424e_1_2049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e503d0424e_1_2049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e503d0424e_1_2049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e503d0424e_1_2049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e503d0424e_1_2049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e503d0424e_1_2049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e503d0424e_1_2049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e503d0424e_1_2049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e503d0424e_1_2049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e503d0424e_1_2049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e503d0424e_1_2049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e503d0424e_1_2049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e503d0424e_1_2049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e503d0424e_1_2049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e503d0424e_1_2049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e503d0424e_1_2049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e503d0424e_1_2049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e503d0424e_1_2049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e503d0424e_1_2049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e503d0424e_1_2049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e503d0424e_1_2049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e503d0424e_1_2049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e503d0424e_1_2049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e503d0424e_1_2049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e503d0424e_1_2049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e503d0424e_1_2049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ge503d0424e_1_2049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e503d0424e_1_2049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e503d0424e_1_2049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ge503d0424e_1_2049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e503d0424e_1_2049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e503d0424e_1_2049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e503d0424e_1_2049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e503d0424e_1_2049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e503d0424e_1_2049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e503d0424e_1_2049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e503d0424e_1_2049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e503d0424e_1_2049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e503d0424e_1_2049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e503d0424e_1_2049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e503d0424e_1_2049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e503d0424e_1_2049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e503d0424e_1_2049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e503d0424e_1_2049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e503d0424e_1_2049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e503d0424e_1_2049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ge503d0424e_1_2049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ge503d0424e_1_2049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e503d0424e_1_2049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e503d0424e_1_2049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e503d0424e_1_2049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e503d0424e_1_2049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ge503d0424e_1_2049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ge503d0424e_1_2049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e503d0424e_1_2049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e503d0424e_1_2049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ge503d0424e_1_2049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e503d0424e_1_2049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e503d0424e_1_2049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ge503d0424e_1_2049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e503d0424e_1_2049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e503d0424e_1_2049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e503d0424e_1_2049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e503d0424e_1_2049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e503d0424e_1_2049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e503d0424e_1_2049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e503d0424e_1_2049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e503d0424e_1_2049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e503d0424e_1_2049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e503d0424e_1_2049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e503d0424e_1_2049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e503d0424e_1_2049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e503d0424e_1_2049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e503d0424e_1_2049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e503d0424e_1_2049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e503d0424e_1_2049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e503d0424e_1_2049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e503d0424e_1_2049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e503d0424e_1_2049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e503d0424e_1_2049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e503d0424e_1_2049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e503d0424e_1_2049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e503d0424e_1_2049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e503d0424e_1_2049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e503d0424e_1_2049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e503d0424e_1_2049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e503d0424e_1_2049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e503d0424e_1_2049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e503d0424e_1_2049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e503d0424e_1_2049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e503d0424e_1_2049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e503d0424e_1_2049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e503d0424e_1_2049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e503d0424e_1_2049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e503d0424e_1_2049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e503d0424e_1_2049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e503d0424e_1_2049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e503d0424e_1_2049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e503d0424e_1_2049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e503d0424e_1_2049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e503d0424e_1_2049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e503d0424e_1_2049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e503d0424e_1_2049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e503d0424e_1_2049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e503d0424e_1_2049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e503d0424e_1_2049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6" name="Google Shape;986;ge503d0424e_1_2253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987" name="Google Shape;987;ge503d0424e_1_2253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e503d0424e_1_2253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e503d0424e_1_2253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ge503d0424e_1_2253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991" name="Google Shape;991;ge503d0424e_1_2253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e503d0424e_1_2253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e503d0424e_1_2253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ge503d0424e_1_2253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995" name="Google Shape;995;ge503d0424e_1_2253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e503d0424e_1_2253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e503d0424e_1_2253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8" name="Google Shape;998;ge503d0424e_1_2253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999" name="Google Shape;999;ge503d0424e_1_2253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e503d0424e_1_2253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e503d0424e_1_2253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ge503d0424e_1_2253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03" name="Google Shape;1003;ge503d0424e_1_2253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e503d0424e_1_2253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e503d0424e_1_2253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e503d0424e_1_2253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e503d0424e_1_2253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e503d0424e_1_2253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e503d0424e_1_2253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e503d0424e_1_2253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ge503d0424e_1_2253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12" name="Google Shape;1012;ge503d0424e_1_2253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e503d0424e_1_2253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ge503d0424e_1_2253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ge503d0424e_1_2253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e503d0424e_1_2253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e503d0424e_1_2253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e503d0424e_1_2253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e503d0424e_1_2253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0" name="Google Shape;1020;ge503d0424e_1_2253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21" name="Google Shape;1021;ge503d0424e_1_2253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e503d0424e_1_2253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e503d0424e_1_2253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e503d0424e_1_2253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e503d0424e_1_2253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ge503d0424e_1_2253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e503d0424e_1_2253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e503d0424e_1_2253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e503d0424e_1_2253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e503d0424e_1_2253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ge503d0424e_1_2253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1032" name="Google Shape;1032;ge503d0424e_1_2253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e503d0424e_1_2253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ge503d0424e_1_2253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035" name="Google Shape;1035;ge503d0424e_1_2253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e503d0424e_1_2253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e503d0424e_1_2253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e503d0424e_1_2253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ge503d0424e_1_2253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040" name="Google Shape;1040;ge503d0424e_1_2253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e503d0424e_1_2253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e503d0424e_1_2253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e503d0424e_1_2253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e503d0424e_1_2253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ge503d0424e_1_2253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e503d0424e_1_2253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e503d0424e_1_2253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e503d0424e_1_2253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e503d0424e_1_2253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e503d0424e_1_2253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e503d0424e_1_2253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e503d0424e_1_2253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ge503d0424e_1_2253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ge503d0424e_1_2253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ge503d0424e_1_2253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ge503d0424e_1_2253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ge503d0424e_1_2253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ge503d0424e_1_2253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e503d0424e_1_2253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e503d0424e_1_2253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e503d0424e_1_2253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ge503d0424e_1_2253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e503d0424e_1_2253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e503d0424e_1_2253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e503d0424e_1_2253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e503d0424e_1_2253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e503d0424e_1_2253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e503d0424e_1_2253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e503d0424e_1_2253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e503d0424e_1_2253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e503d0424e_1_2253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e503d0424e_1_2253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e503d0424e_1_2253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e503d0424e_1_2253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e503d0424e_1_2253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e503d0424e_1_2253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e503d0424e_1_2253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e503d0424e_1_2253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e503d0424e_1_2253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e503d0424e_1_2253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e503d0424e_1_2253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e503d0424e_1_2253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e503d0424e_1_2253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e503d0424e_1_2253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e503d0424e_1_2253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e503d0424e_1_2253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ge503d0424e_1_2253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e503d0424e_1_2253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e503d0424e_1_2253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e503d0424e_1_2253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e503d0424e_1_2253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e503d0424e_1_2253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e503d0424e_1_2253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e503d0424e_1_2253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e503d0424e_1_2253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e503d0424e_1_2253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ge503d0424e_1_2253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e503d0424e_1_2253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e503d0424e_1_2253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e503d0424e_1_2253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ge503d0424e_1_2253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e503d0424e_1_2253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e503d0424e_1_2253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e503d0424e_1_2253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e503d0424e_1_2253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e503d0424e_1_2253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e503d0424e_1_2253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e503d0424e_1_2253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e503d0424e_1_2253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e503d0424e_1_2253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e503d0424e_1_2253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e503d0424e_1_2253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e503d0424e_1_2253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e503d0424e_1_2253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ge503d0424e_1_2253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ge503d0424e_1_2253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ge503d0424e_1_2253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ge503d0424e_1_2253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e503d0424e_1_2253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ge503d0424e_1_2253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ge503d0424e_1_2253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ge503d0424e_1_2253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e503d0424e_1_2253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ge503d0424e_1_2253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ge503d0424e_1_2253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ge503d0424e_1_2253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e503d0424e_1_2253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e503d0424e_1_2253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e503d0424e_1_2253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e503d0424e_1_2253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e503d0424e_1_2253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e503d0424e_1_2253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e503d0424e_1_2253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e503d0424e_1_2253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e503d0424e_1_2253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e503d0424e_1_2253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e503d0424e_1_2253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ge503d0424e_1_2253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e503d0424e_1_2253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e503d0424e_1_2253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e503d0424e_1_2253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e503d0424e_1_2253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e503d0424e_1_2253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e503d0424e_1_2253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e503d0424e_1_2253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e503d0424e_1_2253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e503d0424e_1_2253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ge503d0424e_1_2253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ge503d0424e_1_2253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ge503d0424e_1_2253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ge503d0424e_1_2253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ge503d0424e_1_2253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ge503d0424e_1_2253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e503d0424e_1_2253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e503d0424e_1_2253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e503d0424e_1_2253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e503d0424e_1_2253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e503d0424e_1_2253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e503d0424e_1_2253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e503d0424e_1_2253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e503d0424e_1_2253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e503d0424e_1_2253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e503d0424e_1_2253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e503d0424e_1_2253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e503d0424e_1_2253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e503d0424e_1_2253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e503d0424e_1_2253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e503d0424e_1_2253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e503d0424e_1_2253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ge503d0424e_1_2253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71" name="Google Shape;1171;ge503d0424e_1_2253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72" name="Google Shape;1172;ge503d0424e_1_225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_1">
    <p:bg>
      <p:bgPr>
        <a:solidFill>
          <a:schemeClr val="accent1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ge503d0424e_1_244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175" name="Google Shape;1175;ge503d0424e_1_244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e503d0424e_1_244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e503d0424e_1_244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ge503d0424e_1_244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ge503d0424e_1_244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180" name="Google Shape;1180;ge503d0424e_1_244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e503d0424e_1_244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e503d0424e_1_244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e503d0424e_1_244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e503d0424e_1_244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e503d0424e_1_244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e503d0424e_1_244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e503d0424e_1_244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e503d0424e_1_244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9" name="Google Shape;1189;ge503d0424e_1_244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190" name="Google Shape;1190;ge503d0424e_1_244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e503d0424e_1_244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e503d0424e_1_244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e503d0424e_1_244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e503d0424e_1_244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e503d0424e_1_244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e503d0424e_1_244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e503d0424e_1_244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e503d0424e_1_244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e503d0424e_1_244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e503d0424e_1_244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e503d0424e_1_244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e503d0424e_1_244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e503d0424e_1_244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ge503d0424e_1_244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205" name="Google Shape;1205;ge503d0424e_1_244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e503d0424e_1_244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e503d0424e_1_244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8" name="Google Shape;1208;ge503d0424e_1_244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209" name="Google Shape;1209;ge503d0424e_1_244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e503d0424e_1_244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e503d0424e_1_244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e503d0424e_1_244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ge503d0424e_1_244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ge503d0424e_1_244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e503d0424e_1_244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e503d0424e_1_244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e503d0424e_1_244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e503d0424e_1_244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e503d0424e_1_244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e503d0424e_1_244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e503d0424e_1_244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e503d0424e_1_244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e503d0424e_1_244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e503d0424e_1_244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e503d0424e_1_244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e503d0424e_1_244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e503d0424e_1_244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e503d0424e_1_244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e503d0424e_1_244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e503d0424e_1_244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e503d0424e_1_244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e503d0424e_1_244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e503d0424e_1_244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e503d0424e_1_244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e503d0424e_1_244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e503d0424e_1_244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e503d0424e_1_244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e503d0424e_1_244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e503d0424e_1_244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e503d0424e_1_244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e503d0424e_1_244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e503d0424e_1_244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e503d0424e_1_244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e503d0424e_1_244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e503d0424e_1_244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e503d0424e_1_244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e503d0424e_1_244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e503d0424e_1_244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e503d0424e_1_244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e503d0424e_1_244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e503d0424e_1_244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e503d0424e_1_244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e503d0424e_1_244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e503d0424e_1_244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e503d0424e_1_244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e503d0424e_1_244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e503d0424e_1_244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e503d0424e_1_244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e503d0424e_1_244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e503d0424e_1_244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e503d0424e_1_244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ge503d0424e_1_244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e503d0424e_1_244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e503d0424e_1_244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e503d0424e_1_244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e503d0424e_1_244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e503d0424e_1_244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ge503d0424e_1_244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269" name="Google Shape;1269;ge503d0424e_1_244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e503d0424e_1_244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e503d0424e_1_244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e503d0424e_1_244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e503d0424e_1_244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e503d0424e_1_244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e503d0424e_1_244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e503d0424e_1_244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e503d0424e_1_244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e503d0424e_1_244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e503d0424e_1_244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e503d0424e_1_244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e503d0424e_1_244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e503d0424e_1_244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e503d0424e_1_244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4" name="Google Shape;1284;ge503d0424e_1_244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oogle Shape;1286;ge503d0424e_1_2553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87" name="Google Shape;1287;ge503d0424e_1_2553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e503d0424e_1_2553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e503d0424e_1_2553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0" name="Google Shape;1290;ge503d0424e_1_2553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91" name="Google Shape;1291;ge503d0424e_1_2553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e503d0424e_1_2553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e503d0424e_1_2553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ge503d0424e_1_2553"/>
          <p:cNvGrpSpPr/>
          <p:nvPr/>
        </p:nvGrpSpPr>
        <p:grpSpPr>
          <a:xfrm>
            <a:off x="50" y="1232900"/>
            <a:ext cx="454630" cy="816990"/>
            <a:chOff x="50" y="1232900"/>
            <a:chExt cx="454630" cy="816990"/>
          </a:xfrm>
        </p:grpSpPr>
        <p:sp>
          <p:nvSpPr>
            <p:cNvPr id="1295" name="Google Shape;1295;ge503d0424e_1_2553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e503d0424e_1_2553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e503d0424e_1_2553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ge503d0424e_1_2553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99" name="Google Shape;1299;ge503d0424e_1_2553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e503d0424e_1_2553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e503d0424e_1_2553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ge503d0424e_1_2553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303" name="Google Shape;1303;ge503d0424e_1_2553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e503d0424e_1_2553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e503d0424e_1_2553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e503d0424e_1_2553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e503d0424e_1_2553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e503d0424e_1_2553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e503d0424e_1_2553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e503d0424e_1_2553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1" name="Google Shape;1311;ge503d0424e_1_2553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312" name="Google Shape;1312;ge503d0424e_1_2553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e503d0424e_1_2553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e503d0424e_1_2553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e503d0424e_1_2553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e503d0424e_1_2553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e503d0424e_1_2553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e503d0424e_1_2553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e503d0424e_1_2553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0" name="Google Shape;1320;ge503d0424e_1_2553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321" name="Google Shape;1321;ge503d0424e_1_2553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e503d0424e_1_2553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e503d0424e_1_2553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e503d0424e_1_2553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e503d0424e_1_2553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e503d0424e_1_2553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e503d0424e_1_2553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e503d0424e_1_2553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e503d0424e_1_2553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e503d0424e_1_2553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Google Shape;1331;ge503d0424e_1_2553"/>
          <p:cNvGrpSpPr/>
          <p:nvPr/>
        </p:nvGrpSpPr>
        <p:grpSpPr>
          <a:xfrm>
            <a:off x="7847220" y="3073038"/>
            <a:ext cx="598867" cy="595529"/>
            <a:chOff x="5944870" y="3341438"/>
            <a:chExt cx="598867" cy="595529"/>
          </a:xfrm>
        </p:grpSpPr>
        <p:sp>
          <p:nvSpPr>
            <p:cNvPr id="1332" name="Google Shape;1332;ge503d0424e_1_2553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e503d0424e_1_2553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ge503d0424e_1_2553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35" name="Google Shape;1335;ge503d0424e_1_2553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e503d0424e_1_2553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e503d0424e_1_2553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e503d0424e_1_2553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ge503d0424e_1_2553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40" name="Google Shape;1340;ge503d0424e_1_2553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e503d0424e_1_2553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e503d0424e_1_2553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e503d0424e_1_2553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e503d0424e_1_2553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e503d0424e_1_2553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e503d0424e_1_2553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e503d0424e_1_2553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e503d0424e_1_2553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e503d0424e_1_2553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e503d0424e_1_2553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e503d0424e_1_2553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e503d0424e_1_2553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e503d0424e_1_2553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e503d0424e_1_2553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e503d0424e_1_2553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e503d0424e_1_2553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e503d0424e_1_2553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e503d0424e_1_2553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e503d0424e_1_2553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e503d0424e_1_2553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ge503d0424e_1_2553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ge503d0424e_1_2553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e503d0424e_1_2553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ge503d0424e_1_2553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ge503d0424e_1_2553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ge503d0424e_1_2553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ge503d0424e_1_2553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ge503d0424e_1_2553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e503d0424e_1_2553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e503d0424e_1_2553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ge503d0424e_1_2553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ge503d0424e_1_2553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e503d0424e_1_2553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ge503d0424e_1_2553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e503d0424e_1_2553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ge503d0424e_1_2553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ge503d0424e_1_2553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ge503d0424e_1_2553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ge503d0424e_1_2553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ge503d0424e_1_2553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ge503d0424e_1_2553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ge503d0424e_1_2553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ge503d0424e_1_2553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ge503d0424e_1_2553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ge503d0424e_1_2553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ge503d0424e_1_2553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ge503d0424e_1_2553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e503d0424e_1_2553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ge503d0424e_1_2553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e503d0424e_1_2553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e503d0424e_1_2553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e503d0424e_1_2553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ge503d0424e_1_2553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ge503d0424e_1_2553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ge503d0424e_1_2553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ge503d0424e_1_2553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ge503d0424e_1_2553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e503d0424e_1_2553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ge503d0424e_1_2553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e503d0424e_1_2553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ge503d0424e_1_2553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ge503d0424e_1_2553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e503d0424e_1_2553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e503d0424e_1_2553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ge503d0424e_1_2553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e503d0424e_1_2553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ge503d0424e_1_2553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ge503d0424e_1_2553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ge503d0424e_1_2553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ge503d0424e_1_2553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ge503d0424e_1_2553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ge503d0424e_1_2553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e503d0424e_1_2553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ge503d0424e_1_2553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e503d0424e_1_2553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e503d0424e_1_2553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ge503d0424e_1_2553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e503d0424e_1_2553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e503d0424e_1_2553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e503d0424e_1_2553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e503d0424e_1_2553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e503d0424e_1_2553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e503d0424e_1_2553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e503d0424e_1_2553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ge503d0424e_1_2553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ge503d0424e_1_2553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e503d0424e_1_2553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e503d0424e_1_2553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e503d0424e_1_2553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e503d0424e_1_2553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ge503d0424e_1_2553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ge503d0424e_1_2553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e503d0424e_1_2553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ge503d0424e_1_2553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ge503d0424e_1_2553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ge503d0424e_1_2553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e503d0424e_1_2553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ge503d0424e_1_2553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ge503d0424e_1_2553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ge503d0424e_1_2553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ge503d0424e_1_2553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ge503d0424e_1_2553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ge503d0424e_1_2553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ge503d0424e_1_2553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ge503d0424e_1_2553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ge503d0424e_1_2553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ge503d0424e_1_2553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ge503d0424e_1_2553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ge503d0424e_1_2553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ge503d0424e_1_2553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ge503d0424e_1_2553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ge503d0424e_1_2553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e503d0424e_1_2553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e503d0424e_1_2553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ge503d0424e_1_2553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e503d0424e_1_2553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e503d0424e_1_2553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ge503d0424e_1_2553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ge503d0424e_1_2553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e503d0424e_1_2553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ge503d0424e_1_2553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ge503d0424e_1_2553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ge503d0424e_1_2553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ge503d0424e_1_2553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ge503d0424e_1_2553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ge503d0424e_1_2553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ge503d0424e_1_2553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ge503d0424e_1_2553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ge503d0424e_1_2553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ge503d0424e_1_2553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71" name="Google Shape;1471;ge503d0424e_1_2553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72" name="Google Shape;1472;ge503d0424e_1_2553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73" name="Google Shape;1473;ge503d0424e_1_2553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74" name="Google Shape;1474;ge503d0424e_1_255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5"/>
        </a:soli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ge503d0424e_1_2743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77" name="Google Shape;1477;ge503d0424e_1_2743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ge503d0424e_1_2743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ge503d0424e_1_2743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0" name="Google Shape;1480;ge503d0424e_1_2743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1" name="Google Shape;1481;ge503d0424e_1_2743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82" name="Google Shape;1482;ge503d0424e_1_2743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ge503d0424e_1_2743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ge503d0424e_1_2743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ge503d0424e_1_2743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ge503d0424e_1_2743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ge503d0424e_1_2743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ge503d0424e_1_2743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ge503d0424e_1_2743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ge503d0424e_1_2743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1" name="Google Shape;1491;ge503d0424e_1_2743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92" name="Google Shape;1492;ge503d0424e_1_2743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ge503d0424e_1_2743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ge503d0424e_1_2743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ge503d0424e_1_2743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ge503d0424e_1_2743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ge503d0424e_1_2743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ge503d0424e_1_2743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ge503d0424e_1_2743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ge503d0424e_1_2743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ge503d0424e_1_2743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ge503d0424e_1_2743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ge503d0424e_1_2743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ge503d0424e_1_2743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ge503d0424e_1_2743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ge503d0424e_1_2743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07" name="Google Shape;1507;ge503d0424e_1_2743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ge503d0424e_1_2743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ge503d0424e_1_2743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0" name="Google Shape;1510;ge503d0424e_1_2743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11" name="Google Shape;1511;ge503d0424e_1_2743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ge503d0424e_1_2743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ge503d0424e_1_2743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ge503d0424e_1_2743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ge503d0424e_1_2743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ge503d0424e_1_2743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ge503d0424e_1_2743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ge503d0424e_1_2743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ge503d0424e_1_2743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ge503d0424e_1_2743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ge503d0424e_1_2743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ge503d0424e_1_2743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ge503d0424e_1_2743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ge503d0424e_1_2743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ge503d0424e_1_2743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ge503d0424e_1_2743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ge503d0424e_1_2743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ge503d0424e_1_2743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ge503d0424e_1_2743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ge503d0424e_1_2743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ge503d0424e_1_2743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ge503d0424e_1_2743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ge503d0424e_1_2743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ge503d0424e_1_2743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ge503d0424e_1_2743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ge503d0424e_1_2743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ge503d0424e_1_2743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ge503d0424e_1_2743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ge503d0424e_1_2743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ge503d0424e_1_2743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ge503d0424e_1_2743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ge503d0424e_1_2743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ge503d0424e_1_2743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ge503d0424e_1_2743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ge503d0424e_1_2743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ge503d0424e_1_2743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ge503d0424e_1_2743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ge503d0424e_1_2743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ge503d0424e_1_2743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ge503d0424e_1_2743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e503d0424e_1_2743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ge503d0424e_1_2743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ge503d0424e_1_2743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e503d0424e_1_2743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ge503d0424e_1_2743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ge503d0424e_1_2743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ge503d0424e_1_2743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ge503d0424e_1_2743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ge503d0424e_1_2743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ge503d0424e_1_2743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e503d0424e_1_2743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ge503d0424e_1_2743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ge503d0424e_1_2743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ge503d0424e_1_2743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ge503d0424e_1_2743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ge503d0424e_1_2743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ge503d0424e_1_2743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ge503d0424e_1_2743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ge503d0424e_1_2743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ge503d0424e_1_2743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71" name="Google Shape;1571;ge503d0424e_1_2743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ge503d0424e_1_2743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ge503d0424e_1_2743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ge503d0424e_1_2743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ge503d0424e_1_2743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ge503d0424e_1_2743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ge503d0424e_1_2743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e503d0424e_1_2743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ge503d0424e_1_2743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e503d0424e_1_2743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e503d0424e_1_2743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e503d0424e_1_2743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e503d0424e_1_2743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e503d0424e_1_2743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e503d0424e_1_2743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6" name="Google Shape;1586;ge503d0424e_1_274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e503d0424e_1_1273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i="0" sz="2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ge503d0424e_1_1273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ge503d0424e_1_127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observablehq.com/d/0c7d76530c434b2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"/>
          <p:cNvSpPr txBox="1"/>
          <p:nvPr/>
        </p:nvSpPr>
        <p:spPr>
          <a:xfrm>
            <a:off x="0" y="1538050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Machine Translation for </a:t>
            </a:r>
            <a:endParaRPr sz="4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African Languages</a:t>
            </a:r>
            <a:endParaRPr b="0" i="0" sz="4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2" name="Google Shape;1892;p1"/>
          <p:cNvSpPr txBox="1"/>
          <p:nvPr/>
        </p:nvSpPr>
        <p:spPr>
          <a:xfrm>
            <a:off x="5560175" y="4229500"/>
            <a:ext cx="16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Sheriff Issaka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11f61fae2f1_0_56"/>
          <p:cNvSpPr txBox="1"/>
          <p:nvPr>
            <p:ph type="title"/>
          </p:nvPr>
        </p:nvSpPr>
        <p:spPr>
          <a:xfrm>
            <a:off x="1131750" y="978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African Languages Landscape</a:t>
            </a:r>
            <a:endParaRPr/>
          </a:p>
        </p:txBody>
      </p:sp>
      <p:sp>
        <p:nvSpPr>
          <p:cNvPr id="1898" name="Google Shape;1898;g11f61fae2f1_0_5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9" name="Google Shape;1899;g11f61fae2f1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0825" y="780325"/>
            <a:ext cx="6932600" cy="42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11f61fae2f1_0_72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905" name="Google Shape;1905;g11f61fae2f1_0_7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6" name="Google Shape;1906;g11f61fae2f1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302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11f61fae2f1_0_65"/>
          <p:cNvSpPr txBox="1"/>
          <p:nvPr>
            <p:ph type="title"/>
          </p:nvPr>
        </p:nvSpPr>
        <p:spPr>
          <a:xfrm>
            <a:off x="1131750" y="2155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Endangered and Active languages</a:t>
            </a:r>
            <a:endParaRPr/>
          </a:p>
        </p:txBody>
      </p:sp>
      <p:sp>
        <p:nvSpPr>
          <p:cNvPr id="1912" name="Google Shape;1912;g11f61fae2f1_0_6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3" name="Google Shape;1913;g11f61fae2f1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9650" y="798425"/>
            <a:ext cx="4701701" cy="434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g11f61fae2f1_0_65"/>
          <p:cNvSpPr txBox="1"/>
          <p:nvPr>
            <p:ph idx="1" type="body"/>
          </p:nvPr>
        </p:nvSpPr>
        <p:spPr>
          <a:xfrm>
            <a:off x="2821950" y="4139975"/>
            <a:ext cx="10530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Demo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11f61fae2f1_0_8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African Languages Lab</a:t>
            </a:r>
            <a:endParaRPr/>
          </a:p>
        </p:txBody>
      </p:sp>
      <p:sp>
        <p:nvSpPr>
          <p:cNvPr id="1920" name="Google Shape;1920;g11f61fae2f1_0_80"/>
          <p:cNvSpPr txBox="1"/>
          <p:nvPr>
            <p:ph idx="1" type="body"/>
          </p:nvPr>
        </p:nvSpPr>
        <p:spPr>
          <a:xfrm>
            <a:off x="965225" y="1611400"/>
            <a:ext cx="7880400" cy="3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</a:pPr>
            <a:r>
              <a:rPr lang="en"/>
              <a:t>Curating, cleaning, digitizing, and translating African languages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</a:pPr>
            <a:r>
              <a:rPr lang="en"/>
              <a:t>Conducting research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✖"/>
            </a:pPr>
            <a:r>
              <a:rPr lang="en"/>
              <a:t>Integrating all available resources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921" name="Google Shape;1921;g11f61fae2f1_0_8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120f1b7f9e7_0_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with ‘TWI’ (17 MILLION SPEAKERS)</a:t>
            </a:r>
            <a:endParaRPr/>
          </a:p>
        </p:txBody>
      </p:sp>
      <p:sp>
        <p:nvSpPr>
          <p:cNvPr id="1927" name="Google Shape;1927;g120f1b7f9e7_0_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8" name="Google Shape;1928;g120f1b7f9e7_0_1"/>
          <p:cNvSpPr txBox="1"/>
          <p:nvPr/>
        </p:nvSpPr>
        <p:spPr>
          <a:xfrm>
            <a:off x="1584725" y="1666800"/>
            <a:ext cx="6339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eorgia"/>
              <a:buChar char="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Building a MT model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Current BLEU score of  </a:t>
            </a:r>
            <a:r>
              <a:rPr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0.467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Using Transformers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eorgia"/>
              <a:buChar char="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Leveraging pre-trained models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Georgia"/>
              <a:buChar char="○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BART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120f1b7f9e7_0_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34" name="Google Shape;1934;g120f1b7f9e7_0_10"/>
          <p:cNvGraphicFramePr/>
          <p:nvPr/>
        </p:nvGraphicFramePr>
        <p:xfrm>
          <a:off x="787113" y="2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{F01C9527-CC81-43F5-8BC5-E1D0BCAC4345}</a:tableStyleId>
              </a:tblPr>
              <a:tblGrid>
                <a:gridCol w="3430900"/>
                <a:gridCol w="3430900"/>
                <a:gridCol w="707975"/>
              </a:tblGrid>
              <a:tr h="6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Real translation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Our translation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BLEU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6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Bere a Adam ne Hawa yɛɛ bɔne no, dɛn na efii emu bae?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Bere a Adam ne Hawa yɛɛ bɔne no, dɛn na efii emu bae?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1.0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  Opoku ani Gye asɛm bi a ɛwɔ nsɛmma nhoma no emu ho nanso na onni sika.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N  Opoku ani Gye asɛm bi a ɛwɔ nsɛmma nhoma no emu ho nanso na onni sika.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1.0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</a:tr>
              <a:tr h="6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Apuei ne Atɔe hyia wɔ Moscow ne Kiev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Apuei ne Atɔe </a:t>
                      </a:r>
                      <a:r>
                        <a:rPr lang="en" sz="1300">
                          <a:solidFill>
                            <a:srgbClr val="F55D4B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Famia </a:t>
                      </a: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wɔ Moscow ne Kiev</a:t>
                      </a:r>
                      <a:r>
                        <a:rPr lang="en" sz="1300">
                          <a:solidFill>
                            <a:srgbClr val="F55D4B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,,,,,,,,,,,,,,,,,,,,,,,,,,,,,,,,,,,,,,,,,,,,,,,,,,,,,,,</a:t>
                      </a:r>
                      <a:endParaRPr sz="1300">
                        <a:solidFill>
                          <a:srgbClr val="F55D4B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0.5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</a:tr>
              <a:tr h="6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Ɔkyerɛkyerɛfo pa tie asɛm na ama wanya nhumu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Ɔkyerɛkyerɛfo pa tie asɛm no ama wanya nhumu</a:t>
                      </a:r>
                      <a:r>
                        <a:rPr lang="en" sz="1300">
                          <a:solidFill>
                            <a:srgbClr val="F55D4B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,,,,,,,,,,,,,,,,,,,,,,,,,,,,,,,,,,,,,,,,,,,,,,,,,,,</a:t>
                      </a:r>
                      <a:endParaRPr sz="1300">
                        <a:solidFill>
                          <a:srgbClr val="F55D4B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0.5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</a:tr>
              <a:tr h="6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Wɔafi Ase Redi Euro No!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55D4B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Euroɔde Eurose Bi Europ!!,,,,,,,,,,,,,,,,,,,,,,,,,,,,,,,,,,,,,,,,,,,,,,,,,,</a:t>
                      </a:r>
                      <a:endParaRPr sz="1300">
                        <a:solidFill>
                          <a:srgbClr val="F55D4B"/>
                        </a:solidFill>
                        <a:highlight>
                          <a:srgbClr val="EDA29B"/>
                        </a:highlight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0.0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</a:tr>
              <a:tr h="67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Wɔhyɛ Daakye a Ɛyɛ Soronko ho bɔ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55D4B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Daɔhyɛ �akye</a:t>
                      </a: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en" sz="1300">
                          <a:solidFill>
                            <a:srgbClr val="F55D4B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Sor Ɛsonɛ</a:t>
                      </a: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Soronko ho Bɔ</a:t>
                      </a:r>
                      <a:r>
                        <a:rPr lang="en" sz="1300">
                          <a:solidFill>
                            <a:srgbClr val="F55D4B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,,,,,,,,,,,,,,,,,,,,,,,,,,,,,,</a:t>
                      </a:r>
                      <a:endParaRPr sz="1300">
                        <a:solidFill>
                          <a:srgbClr val="F55D4B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C3E5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0.0</a:t>
                      </a:r>
                      <a:endParaRPr sz="1300">
                        <a:solidFill>
                          <a:srgbClr val="2C3E5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525" marB="91425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1f61fae2f1_0_9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0" name="Google Shape;1940;g11f61fae2f1_0_91"/>
          <p:cNvPicPr preferRelativeResize="0"/>
          <p:nvPr/>
        </p:nvPicPr>
        <p:blipFill rotWithShape="1">
          <a:blip r:embed="rId3">
            <a:alphaModFix/>
          </a:blip>
          <a:srcRect b="14398" l="12042" r="8573" t="0"/>
          <a:stretch/>
        </p:blipFill>
        <p:spPr>
          <a:xfrm>
            <a:off x="-2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